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C1960-200B-4D8D-9020-D43ECE455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1D8C65-D59E-4A9B-9E2A-89F0E362B9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C57AFC-FE6F-4701-965E-132EC52B8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6FAC7-EC1F-4B0A-B79E-1799A8EB692F}" type="datetimeFigureOut">
              <a:rPr lang="en-GB" smtClean="0"/>
              <a:t>11/04/2022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29EBE0-50DA-4BBD-8B6A-942005666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F42283-8258-4294-B583-39900BC38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3DCD-A9EA-4CD8-8F58-0CD9962977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020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021F1-9D3D-427B-A0DB-3F59FBBA8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1AFD7A-D1FF-429E-A152-3E49A8BEB1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476B1E-663E-40E8-B2BA-71BAC166C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6FAC7-EC1F-4B0A-B79E-1799A8EB692F}" type="datetimeFigureOut">
              <a:rPr lang="en-GB" smtClean="0"/>
              <a:t>11/04/2022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ECD060-957B-4D6D-B4B3-824922E92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5B16A4-2B0E-4EA9-B7C9-A03A5AD06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3DCD-A9EA-4CD8-8F58-0CD9962977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7844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FA7D87-5FDF-49E7-ABD3-99B60036E1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5A8B3F-1E0B-430C-8094-28B6B1E252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8BE2B3-4CEF-4398-8C88-1DFB87FF4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6FAC7-EC1F-4B0A-B79E-1799A8EB692F}" type="datetimeFigureOut">
              <a:rPr lang="en-GB" smtClean="0"/>
              <a:t>11/04/2022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D7A3A6-ECBC-4E9E-AE17-7AB494928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E98580-0724-4189-9194-BDD2EBD8A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3DCD-A9EA-4CD8-8F58-0CD9962977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2783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05DEE-EDC8-459F-AE06-B51CE336E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161DEF-F217-49AB-A527-80CCB594F0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D5F6C9-D3E3-40E3-8B73-B0F45724F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6FAC7-EC1F-4B0A-B79E-1799A8EB692F}" type="datetimeFigureOut">
              <a:rPr lang="en-GB" smtClean="0"/>
              <a:t>11/04/2022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DB045A-C537-4697-8656-93EF9137C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E7DA91-636B-49FA-B137-275E9A511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3DCD-A9EA-4CD8-8F58-0CD9962977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7064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7F061-C3AC-4E34-944E-A21D3AE15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E22363-BF3B-459D-ACE2-42D2AE914A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6FF103-E19B-40FC-A4DF-38C8AEA87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6FAC7-EC1F-4B0A-B79E-1799A8EB692F}" type="datetimeFigureOut">
              <a:rPr lang="en-GB" smtClean="0"/>
              <a:t>11/04/2022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4B6F5B-43A6-4E6A-9733-169B72B30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CD5557-D5C7-48C0-9615-18FBEDC26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3DCD-A9EA-4CD8-8F58-0CD9962977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333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5FF01-F851-42A8-9ED7-EA43A7546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0278F5-218A-4C56-906D-6D4CAB4B44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0EB2F9-FC18-4253-9531-17023D523D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7F332B-6416-4A6A-BE2D-599A77317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6FAC7-EC1F-4B0A-B79E-1799A8EB692F}" type="datetimeFigureOut">
              <a:rPr lang="en-GB" smtClean="0"/>
              <a:t>11/04/2022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F362E2-E7D3-42FF-B470-973397418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C788FE-5DC2-4FD1-933B-4FC7DBA53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3DCD-A9EA-4CD8-8F58-0CD9962977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6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931FB-E631-4880-9013-FFF80C852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5FBBF5-747E-421F-A55A-BF89079428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9EAA43-912C-4AAD-8B5C-FC5F5A23F9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6764F6-ED2E-4E29-ABE1-99885CAFEC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865CDE-7606-4445-BFE1-1B901F1976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DC008A-1C01-48D3-8C67-53BEC0E9C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6FAC7-EC1F-4B0A-B79E-1799A8EB692F}" type="datetimeFigureOut">
              <a:rPr lang="en-GB" smtClean="0"/>
              <a:t>11/04/2022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3A4509-D668-430C-950B-3C87815F9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6CB618-8D2B-4A1C-858E-D5580DB6D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3DCD-A9EA-4CD8-8F58-0CD9962977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1198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E29EE-1983-4412-838E-B17906E18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4A670B-7400-431C-B8E3-81187CF53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6FAC7-EC1F-4B0A-B79E-1799A8EB692F}" type="datetimeFigureOut">
              <a:rPr lang="en-GB" smtClean="0"/>
              <a:t>11/04/2022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6C3BB1-65C0-4337-8DE0-77067928A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8FAAD1-F674-4092-B940-67145849F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3DCD-A9EA-4CD8-8F58-0CD9962977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7738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C47A9A-2334-4CE3-90C1-63691D444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6FAC7-EC1F-4B0A-B79E-1799A8EB692F}" type="datetimeFigureOut">
              <a:rPr lang="en-GB" smtClean="0"/>
              <a:t>11/04/2022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5F4653-4DC7-4DFA-91B1-8649C22A1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19F1ED-32C1-4C85-BEBB-95B031A13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3DCD-A9EA-4CD8-8F58-0CD9962977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9234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3B832-686F-405E-8BAF-28EA4DD10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4AB25E-0801-4AC7-9DF6-56EF84ECB1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A20AEE-D4F4-4D12-9E4D-F980B92990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5BD04B-32DA-42CB-AAA9-37F717F1F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6FAC7-EC1F-4B0A-B79E-1799A8EB692F}" type="datetimeFigureOut">
              <a:rPr lang="en-GB" smtClean="0"/>
              <a:t>11/04/2022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D40AD4-CB44-4C01-B0B1-7AF6FD6C9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2A297A-56C3-4CD1-937B-59CCC8C3A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3DCD-A9EA-4CD8-8F58-0CD9962977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216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BEA9F-A96E-4ADD-9C84-F3DD2D0FB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FBFC50-8C5B-4CDB-A5AF-72A27C73DC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49F234-3750-4995-8F1F-8CCC1E6B4F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5FFF92-8DFC-4E3A-B012-2F4D97EB1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6FAC7-EC1F-4B0A-B79E-1799A8EB692F}" type="datetimeFigureOut">
              <a:rPr lang="en-GB" smtClean="0"/>
              <a:t>11/04/2022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A8A476-424D-475F-8C0D-B7B51AC45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870B11-3ED1-4873-A915-E4B589F60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3DCD-A9EA-4CD8-8F58-0CD9962977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475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87453F-4566-4127-8EC7-93D125C67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7A7422-5924-4F72-B877-A4F2339C81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6950A1-F939-43B8-A614-656822A48A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6FAC7-EC1F-4B0A-B79E-1799A8EB692F}" type="datetimeFigureOut">
              <a:rPr lang="en-GB" smtClean="0"/>
              <a:t>11/04/2022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B5CC7B-28C6-4642-941F-7BD986909D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CFC1B3-9086-4B4D-8078-D665AA1D6E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53DCD-A9EA-4CD8-8F58-0CD9962977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196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45FFF8D-777A-4DF7-8D20-7FCED090C6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8587" y="2178424"/>
            <a:ext cx="11654119" cy="4096870"/>
          </a:xfrm>
        </p:spPr>
        <p:txBody>
          <a:bodyPr>
            <a:normAutofit fontScale="85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Make the Federation Fit for the Future - develop a succession plan for staff, trustees and advisors, and prioritise identifying a way forward for our HQ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Establish new WIs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Be more inclusive - work on reflecting local communities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Improve communication and networking with other Federations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Change perception of the WI – be outward facing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Ensure our policies, practices and procedures are easily accessible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16B719F-E991-43C2-AFEC-5748D38715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57201"/>
            <a:ext cx="9144000" cy="1550893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WEST SUSSEX FEDERATION OF WIs</a:t>
            </a: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OBJECTIVES/GOALS</a:t>
            </a: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2022-2024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878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77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WEST SUSSEX FEDERATION OF WIs OBJECTIVES/GOALS 2022-2024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WEST SUSSEX FEDERATION OF WIs OBJECTIVES/GOALS 2022-2024</dc:title>
  <dc:creator>Erika Brichta</dc:creator>
  <cp:lastModifiedBy>Yvonne Bee</cp:lastModifiedBy>
  <cp:revision>3</cp:revision>
  <dcterms:created xsi:type="dcterms:W3CDTF">2022-04-11T11:01:19Z</dcterms:created>
  <dcterms:modified xsi:type="dcterms:W3CDTF">2022-04-11T21:24:19Z</dcterms:modified>
</cp:coreProperties>
</file>